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256" r:id="rId2"/>
    <p:sldId id="259" r:id="rId3"/>
    <p:sldId id="260" r:id="rId4"/>
    <p:sldId id="258" r:id="rId5"/>
    <p:sldId id="263" r:id="rId6"/>
    <p:sldId id="275" r:id="rId7"/>
  </p:sldIdLst>
  <p:sldSz cx="9144000" cy="5143500" type="screen16x9"/>
  <p:notesSz cx="6858000" cy="9144000"/>
  <p:embeddedFontLst>
    <p:embeddedFont>
      <p:font typeface="Barlow" panose="020B0604020202020204" charset="0"/>
      <p:regular r:id="rId9"/>
      <p:bold r:id="rId10"/>
      <p:italic r:id="rId11"/>
      <p:boldItalic r:id="rId12"/>
    </p:embeddedFont>
    <p:embeddedFont>
      <p:font typeface="Anaheim" panose="020B0604020202020204" charset="0"/>
      <p:regular r:id="rId13"/>
      <p:bold r:id="rId14"/>
    </p:embeddedFont>
    <p:embeddedFont>
      <p:font typeface="Aboreto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98F"/>
    <a:srgbClr val="48688F"/>
    <a:srgbClr val="4C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B1D9D-2265-4C81-82AF-60CFC0500970}" v="2" dt="2025-07-02T08:29:46.986"/>
  </p1510:revLst>
</p1510:revInfo>
</file>

<file path=ppt/tableStyles.xml><?xml version="1.0" encoding="utf-8"?>
<a:tblStyleLst xmlns:a="http://schemas.openxmlformats.org/drawingml/2006/main" def="{734AC06B-B283-4EF1-939F-3150784BBE73}">
  <a:tblStyle styleId="{734AC06B-B283-4EF1-939F-3150784BBE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FFFE1F-1795-4DF0-B4B6-B0D0A601E9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тилиян Живков Георгиев" userId="S::szgeorgiev21@codingburgas.bg::70179524-ee03-44ed-bff3-5790486db38f" providerId="AD" clId="Web-{58CB1D9D-2265-4C81-82AF-60CFC0500970}"/>
    <pc:docChg chg="modSld">
      <pc:chgData name="Стилиян Живков Георгиев" userId="S::szgeorgiev21@codingburgas.bg::70179524-ee03-44ed-bff3-5790486db38f" providerId="AD" clId="Web-{58CB1D9D-2265-4C81-82AF-60CFC0500970}" dt="2025-07-02T08:29:46.986" v="1" actId="1076"/>
      <pc:docMkLst>
        <pc:docMk/>
      </pc:docMkLst>
      <pc:sldChg chg="modSp">
        <pc:chgData name="Стилиян Живков Георгиев" userId="S::szgeorgiev21@codingburgas.bg::70179524-ee03-44ed-bff3-5790486db38f" providerId="AD" clId="Web-{58CB1D9D-2265-4C81-82AF-60CFC0500970}" dt="2025-07-02T08:29:46.986" v="1" actId="1076"/>
        <pc:sldMkLst>
          <pc:docMk/>
          <pc:sldMk cId="0" sldId="259"/>
        </pc:sldMkLst>
        <pc:spChg chg="mod">
          <ac:chgData name="Стилиян Живков Георгиев" userId="S::szgeorgiev21@codingburgas.bg::70179524-ee03-44ed-bff3-5790486db38f" providerId="AD" clId="Web-{58CB1D9D-2265-4C81-82AF-60CFC0500970}" dt="2025-07-02T08:29:46.986" v="1" actId="1076"/>
          <ac:spMkLst>
            <pc:docMk/>
            <pc:sldMk cId="0" sldId="259"/>
            <ac:spMk id="5" creationId="{E75174E4-AF87-4013-B5D5-CD1646B82359}"/>
          </ac:spMkLst>
        </pc:spChg>
        <pc:spChg chg="mod">
          <ac:chgData name="Стилиян Живков Георгиев" userId="S::szgeorgiev21@codingburgas.bg::70179524-ee03-44ed-bff3-5790486db38f" providerId="AD" clId="Web-{58CB1D9D-2265-4C81-82AF-60CFC0500970}" dt="2025-07-02T08:29:40.017" v="0" actId="14100"/>
          <ac:spMkLst>
            <pc:docMk/>
            <pc:sldMk cId="0" sldId="259"/>
            <ac:spMk id="17" creationId="{A096D7F0-38D9-411E-BF44-CF181DADBE7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s://bit.ly/3A1uf1Q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l="4425" t="20157" r="20176" b="554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l="9901" t="2434" r="1853" b="106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l="8070" t="4035" r="5893" b="111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720000" y="1711100"/>
            <a:ext cx="3583500" cy="28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5044850" y="1017725"/>
            <a:ext cx="3840600" cy="3840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61000" cy="10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rot="10800000" flipH="1">
              <a:off x="-137900" y="307075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2901" t="4344" r="2910" b="283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4947" t="4573" r="7486" b="9137"/>
          <a:stretch/>
        </p:blipFill>
        <p:spPr>
          <a:xfrm rot="10800000" flipH="1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7171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50163" y="1571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50163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976950" y="1571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976950" y="30469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991325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621500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6248275" y="2122825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991325" y="3598100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621500" y="3598100"/>
            <a:ext cx="21825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6248275" y="3598100"/>
            <a:ext cx="2176200" cy="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8193999" y="-6"/>
            <a:ext cx="1788020" cy="2821503"/>
            <a:chOff x="8193999" y="-6"/>
            <a:chExt cx="1788020" cy="2821503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619114">
              <a:off x="8400350" y="1239827"/>
              <a:ext cx="1438199" cy="14381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3"/>
            <p:cNvGrpSpPr/>
            <p:nvPr/>
          </p:nvGrpSpPr>
          <p:grpSpPr>
            <a:xfrm>
              <a:off x="8193999" y="-6"/>
              <a:ext cx="1208112" cy="2342845"/>
              <a:chOff x="2575" y="2407925"/>
              <a:chExt cx="845425" cy="16395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575" y="26364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109" name="Google Shape;109;p13"/>
              <p:cNvCxnSpPr/>
              <p:nvPr/>
            </p:nvCxnSpPr>
            <p:spPr>
              <a:xfrm rot="10800000">
                <a:off x="2584" y="2407925"/>
                <a:ext cx="842400" cy="163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l="9636" t="8375" r="10395" b="128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713250" y="1357050"/>
            <a:ext cx="77175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l="16157" t="2184" r="8444" b="23515"/>
          <a:stretch/>
        </p:blipFill>
        <p:spPr>
          <a:xfrm rot="10800000"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1292850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3935775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6578700" y="2532425"/>
            <a:ext cx="1845300" cy="14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4"/>
          </p:nvPr>
        </p:nvSpPr>
        <p:spPr>
          <a:xfrm>
            <a:off x="720000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5"/>
          </p:nvPr>
        </p:nvSpPr>
        <p:spPr>
          <a:xfrm>
            <a:off x="3362925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6"/>
          </p:nvPr>
        </p:nvSpPr>
        <p:spPr>
          <a:xfrm>
            <a:off x="6005850" y="1682225"/>
            <a:ext cx="1930800" cy="7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i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8424075" y="63275"/>
            <a:ext cx="964800" cy="1058400"/>
            <a:chOff x="8424075" y="63275"/>
            <a:chExt cx="964800" cy="1058400"/>
          </a:xfrm>
        </p:grpSpPr>
        <p:sp>
          <p:nvSpPr>
            <p:cNvPr id="152" name="Google Shape;152;p19"/>
            <p:cNvSpPr/>
            <p:nvPr/>
          </p:nvSpPr>
          <p:spPr>
            <a:xfrm>
              <a:off x="8462395" y="138953"/>
              <a:ext cx="717300" cy="7173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3" name="Google Shape;153;p19"/>
            <p:cNvCxnSpPr/>
            <p:nvPr/>
          </p:nvCxnSpPr>
          <p:spPr>
            <a:xfrm rot="10800000">
              <a:off x="8424075" y="63275"/>
              <a:ext cx="964800" cy="1058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4" name="Google Shape;154;p19"/>
            <p:cNvSpPr/>
            <p:nvPr/>
          </p:nvSpPr>
          <p:spPr>
            <a:xfrm>
              <a:off x="8834661" y="539506"/>
              <a:ext cx="462600" cy="462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-175409" y="3967473"/>
            <a:ext cx="1777263" cy="1777256"/>
            <a:chOff x="-175409" y="3967473"/>
            <a:chExt cx="1777263" cy="1777256"/>
          </a:xfrm>
        </p:grpSpPr>
        <p:pic>
          <p:nvPicPr>
            <p:cNvPr id="156" name="Google Shape;15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545504">
              <a:off x="65375" y="4208250"/>
              <a:ext cx="1295701" cy="129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9"/>
            <p:cNvSpPr/>
            <p:nvPr/>
          </p:nvSpPr>
          <p:spPr>
            <a:xfrm>
              <a:off x="-175409" y="4013725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2"/>
          <p:cNvGrpSpPr/>
          <p:nvPr/>
        </p:nvGrpSpPr>
        <p:grpSpPr>
          <a:xfrm>
            <a:off x="-614978" y="2786375"/>
            <a:ext cx="2014728" cy="2170149"/>
            <a:chOff x="-614978" y="2786375"/>
            <a:chExt cx="2014728" cy="2170149"/>
          </a:xfrm>
        </p:grpSpPr>
        <p:pic>
          <p:nvPicPr>
            <p:cNvPr id="197" name="Google Shape;19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709175"/>
              <a:ext cx="1247349" cy="1247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2"/>
            <p:cNvSpPr/>
            <p:nvPr/>
          </p:nvSpPr>
          <p:spPr>
            <a:xfrm>
              <a:off x="-614978" y="2895650"/>
              <a:ext cx="1506000" cy="15060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99" name="Google Shape;199;p22"/>
            <p:cNvCxnSpPr/>
            <p:nvPr/>
          </p:nvCxnSpPr>
          <p:spPr>
            <a:xfrm>
              <a:off x="358150" y="2786375"/>
              <a:ext cx="1041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2189251" y="693850"/>
            <a:ext cx="47655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subTitle" idx="1"/>
          </p:nvPr>
        </p:nvSpPr>
        <p:spPr>
          <a:xfrm>
            <a:off x="3084000" y="2044650"/>
            <a:ext cx="2976000" cy="11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2189400" y="3576325"/>
            <a:ext cx="4765500" cy="520500"/>
          </a:xfrm>
          <a:prstGeom prst="rect">
            <a:avLst/>
          </a:prstGeom>
          <a:solidFill>
            <a:srgbClr val="FDFEFF">
              <a:alpha val="692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 b="1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includes icons, infographics &amp; images by </a:t>
            </a:r>
            <a:r>
              <a:rPr lang="en" sz="1000" b="1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8430774" y="274250"/>
            <a:ext cx="1193700" cy="11937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65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microsoft.com/office/2007/relationships/hdphoto" Target="../media/hdphoto1.wdp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/>
          </p:nvPr>
        </p:nvSpPr>
        <p:spPr>
          <a:xfrm>
            <a:off x="1019300" y="52675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600" b="1" dirty="0" err="1"/>
              <a:t>Studypilot</a:t>
            </a:r>
            <a:endParaRPr sz="3600" i="1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F54B0-B455-4F00-967C-E1D4EE72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688" y="816465"/>
            <a:ext cx="4877223" cy="4883319"/>
          </a:xfrm>
          <a:prstGeom prst="rect">
            <a:avLst/>
          </a:prstGeom>
        </p:spPr>
      </p:pic>
      <p:grpSp>
        <p:nvGrpSpPr>
          <p:cNvPr id="232" name="Google Shape;232;p28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33" name="Google Shape;23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" name="Google Shape;235;p28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8" name="Google Shape;238;p28"/>
              <p:cNvCxnSpPr/>
              <p:nvPr/>
            </p:nvCxnSpPr>
            <p:spPr>
              <a:xfrm rot="10800000" flipH="1">
                <a:off x="0" y="2452825"/>
                <a:ext cx="831000" cy="156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1"/>
          <p:cNvGrpSpPr/>
          <p:nvPr/>
        </p:nvGrpSpPr>
        <p:grpSpPr>
          <a:xfrm>
            <a:off x="7232300" y="2250550"/>
            <a:ext cx="2113601" cy="2892949"/>
            <a:chOff x="7232300" y="2250550"/>
            <a:chExt cx="2113601" cy="2892949"/>
          </a:xfrm>
        </p:grpSpPr>
        <p:pic>
          <p:nvPicPr>
            <p:cNvPr id="279" name="Google Shape;27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32300" y="3029900"/>
              <a:ext cx="2113598" cy="211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000028">
              <a:off x="8123358" y="2474450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1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82" name="Google Shape;282;p31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9E8BD176-4334-4CC9-BC00-575B6667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65" y="60123"/>
            <a:ext cx="2336059" cy="1371600"/>
          </a:xfrm>
        </p:spPr>
        <p:txBody>
          <a:bodyPr anchor="ctr">
            <a:normAutofit/>
          </a:bodyPr>
          <a:lstStyle/>
          <a:p>
            <a:r>
              <a:rPr lang="en-US" dirty="0">
                <a:sym typeface="Arial"/>
              </a:rPr>
              <a:t>OUR TASK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096D7F0-38D9-411E-BF44-CF181DADBE79}"/>
              </a:ext>
            </a:extLst>
          </p:cNvPr>
          <p:cNvSpPr txBox="1">
            <a:spLocks/>
          </p:cNvSpPr>
          <p:nvPr/>
        </p:nvSpPr>
        <p:spPr>
          <a:xfrm>
            <a:off x="211600" y="1145757"/>
            <a:ext cx="4194548" cy="3934624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Tx/>
              <a:buFontTx/>
            </a:pP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5174E4-AF87-4013-B5D5-CD1646B82359}"/>
              </a:ext>
            </a:extLst>
          </p:cNvPr>
          <p:cNvSpPr/>
          <p:nvPr/>
        </p:nvSpPr>
        <p:spPr>
          <a:xfrm>
            <a:off x="593276" y="1835797"/>
            <a:ext cx="37268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2800"/>
            </a:pPr>
            <a:r>
              <a:rPr lang="en-US" sz="1600" dirty="0">
                <a:solidFill>
                  <a:schemeClr val="dk1"/>
                </a:solidFill>
                <a:latin typeface="Aboreto"/>
                <a:sym typeface="Aboreto"/>
              </a:rPr>
              <a:t>Our task was to create an application that would provide the best internship opportunities for The high school students. To do this, we used Service Design’s technology and </a:t>
            </a:r>
            <a:r>
              <a:rPr lang="en-US" sz="1600" dirty="0" smtClean="0">
                <a:solidFill>
                  <a:schemeClr val="dk1"/>
                </a:solidFill>
                <a:latin typeface="Aboreto"/>
                <a:sym typeface="Aboreto"/>
              </a:rPr>
              <a:t>k – nearest </a:t>
            </a:r>
            <a:r>
              <a:rPr lang="en-US" sz="1600" dirty="0" err="1" smtClean="0">
                <a:solidFill>
                  <a:schemeClr val="dk1"/>
                </a:solidFill>
                <a:latin typeface="Aboreto"/>
                <a:sym typeface="Aboreto"/>
              </a:rPr>
              <a:t>neighbours</a:t>
            </a:r>
            <a:r>
              <a:rPr lang="en-US" sz="1600" dirty="0" smtClean="0">
                <a:latin typeface="Aboreto" panose="020B0604020202020204" charset="0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Aboreto"/>
                <a:sym typeface="Aboreto"/>
              </a:rPr>
              <a:t>to </a:t>
            </a:r>
            <a:r>
              <a:rPr lang="en-US" sz="1600" dirty="0">
                <a:solidFill>
                  <a:schemeClr val="dk1"/>
                </a:solidFill>
                <a:latin typeface="Aboreto"/>
                <a:sym typeface="Aboreto"/>
              </a:rPr>
              <a:t>provide the best opportunity for a given student.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9AC59-E5E8-4BC4-8F6D-96D777C85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775" y="1084850"/>
            <a:ext cx="3495049" cy="34950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644373" y="661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pic>
        <p:nvPicPr>
          <p:cNvPr id="24" name="Content Placeholder 10">
            <a:extLst>
              <a:ext uri="{FF2B5EF4-FFF2-40B4-BE49-F238E27FC236}">
                <a16:creationId xmlns:a16="http://schemas.microsoft.com/office/drawing/2014/main" id="{75F56688-8206-4571-96C9-BAC2120C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23" y="1017725"/>
            <a:ext cx="1361823" cy="1361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DB1853-F0C9-43FF-AF6C-BF73E2904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36" y="2257404"/>
            <a:ext cx="1906792" cy="1619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2BEB2E-BA87-4886-AF16-E87B31AB5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413" y="1027542"/>
            <a:ext cx="1361824" cy="1361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D5B3F00-0718-4C01-B201-84D4B6396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728" y="3221240"/>
            <a:ext cx="1361823" cy="1361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DD4DF63-5360-4E46-9F77-BBD879DA3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575" y="3221035"/>
            <a:ext cx="1361824" cy="1361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2785" y="1017724"/>
            <a:ext cx="1361823" cy="1361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8413" y="3198647"/>
            <a:ext cx="1361824" cy="1357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725125" y="2450655"/>
            <a:ext cx="2118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oreto" panose="020B0604020202020204" charset="0"/>
              </a:rPr>
              <a:t>Project manager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85138" y="2450653"/>
            <a:ext cx="1948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oreto" panose="020B0604020202020204" charset="0"/>
              </a:rPr>
              <a:t>Project manager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3612" y="2450652"/>
            <a:ext cx="219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oreto" panose="020B0604020202020204" charset="0"/>
              </a:rPr>
              <a:t>Back-end developer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3588" y="4628782"/>
            <a:ext cx="227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oreto" panose="020B0604020202020204" charset="0"/>
              </a:rPr>
              <a:t>Back-end developer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71216" y="4628782"/>
            <a:ext cx="165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oreto" panose="020B0604020202020204" charset="0"/>
              </a:rPr>
              <a:t>D</a:t>
            </a:r>
            <a:r>
              <a:rPr lang="en-US" dirty="0" smtClean="0">
                <a:latin typeface="Aboreto" panose="020B0604020202020204" charset="0"/>
              </a:rPr>
              <a:t>esigner</a:t>
            </a:r>
            <a:endParaRPr lang="en-US" dirty="0">
              <a:latin typeface="Aboreto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2696" y="4628782"/>
            <a:ext cx="1988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oreto" panose="020B0604020202020204" charset="0"/>
              </a:rPr>
              <a:t>D</a:t>
            </a:r>
            <a:r>
              <a:rPr lang="en-US" dirty="0" smtClean="0">
                <a:latin typeface="Aboreto" panose="020B0604020202020204" charset="0"/>
              </a:rPr>
              <a:t>esigner</a:t>
            </a:r>
            <a:endParaRPr lang="en-US" dirty="0">
              <a:latin typeface="Aboreto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720000" y="4060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STAGES OF REALI</a:t>
            </a:r>
            <a:r>
              <a:rPr lang="en-US" dirty="0"/>
              <a:t>Z</a:t>
            </a:r>
            <a:r>
              <a:rPr lang="en" dirty="0"/>
              <a:t>ATION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 idx="2"/>
          </p:nvPr>
        </p:nvSpPr>
        <p:spPr>
          <a:xfrm>
            <a:off x="720000" y="157171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3"/>
          </p:nvPr>
        </p:nvSpPr>
        <p:spPr>
          <a:xfrm>
            <a:off x="5178534" y="314295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4"/>
          </p:nvPr>
        </p:nvSpPr>
        <p:spPr>
          <a:xfrm>
            <a:off x="4903809" y="152794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6"/>
          </p:nvPr>
        </p:nvSpPr>
        <p:spPr>
          <a:xfrm>
            <a:off x="1335785" y="314300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65" name="Google Shape;265;p30"/>
          <p:cNvCxnSpPr/>
          <p:nvPr/>
        </p:nvCxnSpPr>
        <p:spPr>
          <a:xfrm rot="10800000" flipH="1">
            <a:off x="720000" y="1918338"/>
            <a:ext cx="955500" cy="32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0"/>
          <p:cNvCxnSpPr/>
          <p:nvPr/>
        </p:nvCxnSpPr>
        <p:spPr>
          <a:xfrm rot="10800000" flipH="1">
            <a:off x="4903809" y="1874562"/>
            <a:ext cx="955500" cy="32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0"/>
          <p:cNvCxnSpPr/>
          <p:nvPr/>
        </p:nvCxnSpPr>
        <p:spPr>
          <a:xfrm rot="10800000" flipH="1">
            <a:off x="1335785" y="3489623"/>
            <a:ext cx="955500" cy="32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0"/>
          <p:cNvCxnSpPr/>
          <p:nvPr/>
        </p:nvCxnSpPr>
        <p:spPr>
          <a:xfrm rot="10800000" flipH="1">
            <a:off x="5175147" y="3489573"/>
            <a:ext cx="955500" cy="324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948021-902A-404B-AB69-4C750C4257C8}"/>
              </a:ext>
            </a:extLst>
          </p:cNvPr>
          <p:cNvSpPr txBox="1"/>
          <p:nvPr/>
        </p:nvSpPr>
        <p:spPr>
          <a:xfrm>
            <a:off x="1170580" y="2152680"/>
            <a:ext cx="3069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Aboreto" panose="020B0604020202020204" charset="0"/>
              </a:rPr>
              <a:t>We formed our team and outlined the core features of the application.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444E9E-7C04-4AA9-AC2E-D2445B67CC98}"/>
              </a:ext>
            </a:extLst>
          </p:cNvPr>
          <p:cNvSpPr txBox="1"/>
          <p:nvPr/>
        </p:nvSpPr>
        <p:spPr>
          <a:xfrm>
            <a:off x="5309864" y="2071186"/>
            <a:ext cx="311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Aboreto" panose="020B0604020202020204" charset="0"/>
              </a:rPr>
              <a:t>Roles were assigned, and tasks were distributed based on our strengths.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7EAD83-D5AE-44AE-B5B4-F56C293B0B3E}"/>
              </a:ext>
            </a:extLst>
          </p:cNvPr>
          <p:cNvSpPr txBox="1"/>
          <p:nvPr/>
        </p:nvSpPr>
        <p:spPr>
          <a:xfrm>
            <a:off x="1540287" y="3703133"/>
            <a:ext cx="3190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latin typeface="Aboreto" panose="020B0604020202020204" charset="0"/>
              </a:rPr>
              <a:t>We began developing and testing the app in iterative cycles.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DAB1C6-FAD8-4943-BEF1-C7237CDD665B}"/>
              </a:ext>
            </a:extLst>
          </p:cNvPr>
          <p:cNvSpPr txBox="1"/>
          <p:nvPr/>
        </p:nvSpPr>
        <p:spPr>
          <a:xfrm>
            <a:off x="5443200" y="3610799"/>
            <a:ext cx="332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oreto" panose="020B0604020202020204" charset="0"/>
              </a:rPr>
              <a:t>Finally, we prepared the documentation and presented the completed project.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>
            <a:spLocks noGrp="1"/>
          </p:cNvSpPr>
          <p:nvPr>
            <p:ph type="title"/>
          </p:nvPr>
        </p:nvSpPr>
        <p:spPr>
          <a:xfrm>
            <a:off x="2094600" y="6874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Aboreto" panose="020B0604020202020204" charset="0"/>
              </a:rPr>
              <a:t>USED TECHNOLOGIES</a:t>
            </a:r>
            <a:endParaRPr dirty="0">
              <a:latin typeface="Aboreto" panose="020B0604020202020204" charset="0"/>
            </a:endParaRPr>
          </a:p>
        </p:txBody>
      </p:sp>
      <p:grpSp>
        <p:nvGrpSpPr>
          <p:cNvPr id="351" name="Google Shape;351;p35"/>
          <p:cNvGrpSpPr/>
          <p:nvPr/>
        </p:nvGrpSpPr>
        <p:grpSpPr>
          <a:xfrm>
            <a:off x="0" y="3434095"/>
            <a:ext cx="2225700" cy="1845913"/>
            <a:chOff x="3254550" y="3555912"/>
            <a:chExt cx="2225700" cy="1845913"/>
          </a:xfrm>
        </p:grpSpPr>
        <p:pic>
          <p:nvPicPr>
            <p:cNvPr id="352" name="Google Shape;352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200" y="3555912"/>
              <a:ext cx="1776449" cy="1776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3" name="Google Shape;353;p35"/>
            <p:cNvCxnSpPr/>
            <p:nvPr/>
          </p:nvCxnSpPr>
          <p:spPr>
            <a:xfrm rot="10800000">
              <a:off x="3254550" y="3614425"/>
              <a:ext cx="2225700" cy="17874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4" name="Google Shape;354;p35"/>
            <p:cNvSpPr/>
            <p:nvPr/>
          </p:nvSpPr>
          <p:spPr>
            <a:xfrm flipH="1">
              <a:off x="4528050" y="4511263"/>
              <a:ext cx="821100" cy="8211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A44AF2BF-6BD6-40AD-BB1D-7C81FF7A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50156">
            <a:off x="207294" y="797954"/>
            <a:ext cx="1056340" cy="105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D8EA1E-FDDF-432A-82DE-5617F4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73722">
            <a:off x="1170421" y="2251698"/>
            <a:ext cx="1056340" cy="1056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BD1E95-E1B1-4FC6-85EC-710846188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3714">
            <a:off x="2252089" y="870092"/>
            <a:ext cx="1138938" cy="1138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013CAC-B610-4672-95DE-C45541896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31823">
            <a:off x="2540542" y="3441278"/>
            <a:ext cx="1232772" cy="1147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E3FE4-564F-4F5B-8461-5C2346164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5217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19752">
            <a:off x="4728582" y="3486997"/>
            <a:ext cx="1756745" cy="1097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F13164-3D46-49A1-ACFD-E1C129EB3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04490">
            <a:off x="6630559" y="2993596"/>
            <a:ext cx="1918290" cy="1198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3C8663-5027-41A8-B2D9-87F10F7C4B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73553">
            <a:off x="6707297" y="1100375"/>
            <a:ext cx="1591276" cy="1301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1CC3B-3D99-417B-83CC-87DEE960C1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99610">
            <a:off x="3777706" y="1818565"/>
            <a:ext cx="1311513" cy="1301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0DCD51-1C8B-4B5C-B030-91A97B2762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4683" y="635688"/>
            <a:ext cx="2157473" cy="12135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 txBox="1">
            <a:spLocks noGrp="1"/>
          </p:cNvSpPr>
          <p:nvPr>
            <p:ph type="title"/>
          </p:nvPr>
        </p:nvSpPr>
        <p:spPr>
          <a:xfrm>
            <a:off x="2910062" y="894677"/>
            <a:ext cx="5713315" cy="2469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b="1" dirty="0"/>
              <a:t>NOW LET’S MOVE TO THE app!</a:t>
            </a:r>
            <a:endParaRPr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3C760-E704-44F8-82CC-E95A4D8F2758}"/>
              </a:ext>
            </a:extLst>
          </p:cNvPr>
          <p:cNvSpPr/>
          <p:nvPr/>
        </p:nvSpPr>
        <p:spPr>
          <a:xfrm>
            <a:off x="2182546" y="3550809"/>
            <a:ext cx="4825629" cy="614049"/>
          </a:xfrm>
          <a:prstGeom prst="rect">
            <a:avLst/>
          </a:prstGeom>
          <a:solidFill>
            <a:srgbClr val="48688F"/>
          </a:solidFill>
          <a:ln>
            <a:solidFill>
              <a:srgbClr val="4769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0C4CDC-9109-4B19-9720-17E512483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25" y="2428021"/>
            <a:ext cx="3368363" cy="2245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126</Words>
  <Application>Microsoft Office PowerPoint</Application>
  <PresentationFormat>On-screen Show (16:9)</PresentationFormat>
  <Paragraphs>21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Barlow</vt:lpstr>
      <vt:lpstr>Anaheim</vt:lpstr>
      <vt:lpstr>Raleway</vt:lpstr>
      <vt:lpstr>Aboreto</vt:lpstr>
      <vt:lpstr>Arial</vt:lpstr>
      <vt:lpstr>Nunito Light</vt:lpstr>
      <vt:lpstr>Blue Aesthetic Portfolio by Slidesgo</vt:lpstr>
      <vt:lpstr>Studypilot</vt:lpstr>
      <vt:lpstr>OUR TASK</vt:lpstr>
      <vt:lpstr>OUR TEAM</vt:lpstr>
      <vt:lpstr>STAGES OF REALIZATION</vt:lpstr>
      <vt:lpstr>USED TECHNOLOGIES</vt:lpstr>
      <vt:lpstr>NOW LET’S MOVE TO THE app!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Studypilot</dc:title>
  <dc:creator>Стилиян Живков Георгиев</dc:creator>
  <cp:lastModifiedBy>Stilian</cp:lastModifiedBy>
  <cp:revision>12</cp:revision>
  <dcterms:modified xsi:type="dcterms:W3CDTF">2025-07-02T22:03:09Z</dcterms:modified>
</cp:coreProperties>
</file>